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5" r:id="rId11"/>
    <p:sldId id="266" r:id="rId12"/>
    <p:sldId id="271" r:id="rId13"/>
    <p:sldId id="272" r:id="rId14"/>
    <p:sldId id="279" r:id="rId15"/>
    <p:sldId id="273" r:id="rId16"/>
    <p:sldId id="274" r:id="rId17"/>
    <p:sldId id="275" r:id="rId18"/>
    <p:sldId id="276" r:id="rId19"/>
    <p:sldId id="277" r:id="rId20"/>
    <p:sldId id="278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pPr/>
              <a:t>1/31/2023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Bahnschrift SemiBold SemiConden" panose="020B0502040204020203" pitchFamily="34" charset="0"/>
              </a:rPr>
              <a:t>CREMA DE VERDURES</a:t>
            </a:r>
            <a:endParaRPr lang="es-ES" dirty="0">
              <a:latin typeface="Bahnschrift SemiBold SemiConden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08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SAL</a:t>
            </a:r>
            <a:endParaRPr lang="es-ES" dirty="0"/>
          </a:p>
        </p:txBody>
      </p:sp>
      <p:pic>
        <p:nvPicPr>
          <p:cNvPr id="7170" name="Picture 2" descr="10 usos inesperados para la sal de mesa | Computer Ho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87" y="1885285"/>
            <a:ext cx="6359176" cy="42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AIGUA</a:t>
            </a:r>
            <a:endParaRPr lang="es-ES" dirty="0"/>
          </a:p>
        </p:txBody>
      </p:sp>
      <p:pic>
        <p:nvPicPr>
          <p:cNvPr id="8194" name="Picture 2" descr="Aigua Bezoya Mineral 1.5 L - Casa Magí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227" y="1508760"/>
            <a:ext cx="4641787" cy="464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9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ESTRIS: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3599" y="2244140"/>
            <a:ext cx="7796540" cy="39978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PLAT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FORQUILLA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GANIVET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TAULA DE TALLAR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PELADOR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ESCORREDORA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ESPÀTULA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THERMOMIX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261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PLATS</a:t>
            </a:r>
            <a:endParaRPr lang="es-ES" dirty="0"/>
          </a:p>
        </p:txBody>
      </p:sp>
      <p:pic>
        <p:nvPicPr>
          <p:cNvPr id="7172" name="Picture 4" descr="Plato vacío en blanco | Foto Premiu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144" y="1885285"/>
            <a:ext cx="5962650" cy="369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34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FORQUILLA</a:t>
            </a:r>
            <a:endParaRPr lang="es-ES" dirty="0"/>
          </a:p>
        </p:txBody>
      </p:sp>
      <p:pic>
        <p:nvPicPr>
          <p:cNvPr id="1026" name="Picture 2" descr="Lloguer forquilla postres parís | Opera Llogu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058" y="1793922"/>
            <a:ext cx="4309829" cy="43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96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GANIVET</a:t>
            </a:r>
            <a:endParaRPr lang="es-ES" dirty="0"/>
          </a:p>
        </p:txBody>
      </p:sp>
      <p:pic>
        <p:nvPicPr>
          <p:cNvPr id="6146" name="Picture 2" descr="Cuchillo Cocinero Unibl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31" y="1714088"/>
            <a:ext cx="4399883" cy="439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65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TAULA DE TALLAR</a:t>
            </a:r>
            <a:endParaRPr lang="es-ES" dirty="0"/>
          </a:p>
        </p:txBody>
      </p:sp>
      <p:pic>
        <p:nvPicPr>
          <p:cNvPr id="5122" name="Picture 2" descr="Taula de tallar cuina 35x26,5x2cm lacor • LaFerreteria.c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380" y="1990250"/>
            <a:ext cx="4407186" cy="44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751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PELADOR</a:t>
            </a:r>
            <a:endParaRPr lang="es-ES" dirty="0"/>
          </a:p>
        </p:txBody>
      </p:sp>
      <p:pic>
        <p:nvPicPr>
          <p:cNvPr id="4100" name="Picture 4" descr="https://m.media-amazon.com/images/I/51svMYvJ-kS._AC_SL1200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53" y="2015220"/>
            <a:ext cx="2834640" cy="421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45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ESCORREDORA</a:t>
            </a:r>
            <a:endParaRPr lang="es-ES" dirty="0"/>
          </a:p>
        </p:txBody>
      </p:sp>
      <p:pic>
        <p:nvPicPr>
          <p:cNvPr id="2050" name="Picture 2" descr="Coladors i escurridors - IKE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14" y="1535739"/>
            <a:ext cx="4653317" cy="46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23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ESPÀTULA</a:t>
            </a:r>
            <a:endParaRPr lang="es-ES" dirty="0"/>
          </a:p>
        </p:txBody>
      </p:sp>
      <p:pic>
        <p:nvPicPr>
          <p:cNvPr id="2054" name="Picture 6" descr="GUBBRÖRA Espátula de goma, turquesa/ro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162" y="1885285"/>
            <a:ext cx="4049622" cy="40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40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600" dirty="0" smtClean="0">
                <a:latin typeface="Bahnschrift SemiBold SemiConden" panose="020B0502040204020203" pitchFamily="34" charset="0"/>
              </a:rPr>
              <a:t>INGREDIENTS:</a:t>
            </a:r>
            <a:endParaRPr lang="es-ES" sz="3600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1 CEBA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1 CUBILET D’OLI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300 GRAMS DE PATATA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300 GRAMS DE VERDURA VARIADA ( PASTANAGA, BLEDES, CARBASSÓ)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3 FORMATGETS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OLI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SAL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6 CUBILETS D’AIGUA</a:t>
            </a:r>
          </a:p>
        </p:txBody>
      </p:sp>
    </p:spTree>
    <p:extLst>
      <p:ext uri="{BB962C8B-B14F-4D97-AF65-F5344CB8AC3E}">
        <p14:creationId xmlns:p14="http://schemas.microsoft.com/office/powerpoint/2010/main" val="11490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THERMOMIX</a:t>
            </a:r>
            <a:endParaRPr lang="es-ES" dirty="0"/>
          </a:p>
        </p:txBody>
      </p:sp>
      <p:pic>
        <p:nvPicPr>
          <p:cNvPr id="1026" name="Picture 2" descr="thermomix vorwerk tm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15" y="2082557"/>
            <a:ext cx="5591715" cy="41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ELABORACIÓ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TIREM EN EL GOT LA CEBA I L’OLI. TRITUREM DURANT 4 SEGONS, A VELOCITAT 4. AMB L’ESPÀTULA, BAIXEM LES RESTES QUE HAGIN QUEDAT EN LES PARETS I EN LA TAPA DEL GOT, CAP A LES GANIVETES.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PROGRAMEM 7 MINUTS, TEMPERATURA VAROMA, VELOCITAT1.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MENTRE PELEM, RENTEM I FEM A TROSSOS LES VERDURES.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AFEGIM LES VERDURES, L’AIGUA I LA SAL. PROGRAMEM 35 MINUTS, </a:t>
            </a:r>
            <a:r>
              <a:rPr lang="es-ES" smtClean="0"/>
              <a:t>TEMPERATURA 100º </a:t>
            </a:r>
            <a:r>
              <a:rPr lang="es-ES" dirty="0" smtClean="0"/>
              <a:t>I VELOCITAT 1.</a:t>
            </a:r>
          </a:p>
          <a:p>
            <a:pPr marL="457200" indent="-457200">
              <a:buFont typeface="+mj-lt"/>
              <a:buAutoNum type="arabicPeriod"/>
            </a:pPr>
            <a:r>
              <a:rPr lang="ca-ES" dirty="0" smtClean="0"/>
              <a:t>AFEGIM</a:t>
            </a:r>
            <a:r>
              <a:rPr lang="es-ES" dirty="0" smtClean="0"/>
              <a:t> ELS FORMATGES. TRITUREM  DURANT 1 MINUT, VELOCITAT PROGRESSIVA 5-7-10.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SERVIM IMMEDIATAMENT.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52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dirty="0" smtClean="0"/>
              <a:t>JA ESTÀ PER MENJAR!!!</a:t>
            </a:r>
            <a:endParaRPr lang="ca-ES" dirty="0"/>
          </a:p>
        </p:txBody>
      </p:sp>
      <p:pic>
        <p:nvPicPr>
          <p:cNvPr id="9220" name="Picture 4" descr="Crema de verduras sin gluten por amayaologaray. La receta de Thermomix&lt;sup&gt;®&lt;/sup&gt;  se encuentra en la categoría Sopas y cremas en www.recetario.es, de  Thermomix&lt;sup&gt;®&lt;/sup&g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23" y="2052638"/>
            <a:ext cx="5338892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CEBA</a:t>
            </a:r>
            <a:endParaRPr lang="es-ES" dirty="0"/>
          </a:p>
        </p:txBody>
      </p:sp>
      <p:pic>
        <p:nvPicPr>
          <p:cNvPr id="1026" name="Picture 2" descr="CEBA SECA RECA 500gr - sensateco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55" y="1531208"/>
            <a:ext cx="4473035" cy="44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OLI</a:t>
            </a:r>
            <a:endParaRPr lang="es-ES" dirty="0"/>
          </a:p>
        </p:txBody>
      </p:sp>
      <p:pic>
        <p:nvPicPr>
          <p:cNvPr id="2050" name="Picture 2" descr="Oli d'Oliva Verge Extra Borges 1L - Borges - ES eSho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223" y="1426464"/>
            <a:ext cx="4623499" cy="46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0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PATATES</a:t>
            </a:r>
            <a:endParaRPr lang="es-ES" dirty="0"/>
          </a:p>
        </p:txBody>
      </p:sp>
      <p:pic>
        <p:nvPicPr>
          <p:cNvPr id="3074" name="Picture 2" descr="Los beneficios de la patata para la salud - Karlos Arguiñ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19" y="2146300"/>
            <a:ext cx="6362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91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PASTANAGUES</a:t>
            </a:r>
            <a:endParaRPr lang="es-ES" dirty="0"/>
          </a:p>
        </p:txBody>
      </p:sp>
      <p:pic>
        <p:nvPicPr>
          <p:cNvPr id="10242" name="Picture 2" descr="PASTANAGA MANAT/ZANAHORIA MANOJO – Del pagès a cas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84" y="2081690"/>
            <a:ext cx="4343178" cy="434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BLEDES</a:t>
            </a:r>
            <a:endParaRPr lang="es-ES" dirty="0"/>
          </a:p>
        </p:txBody>
      </p:sp>
      <p:pic>
        <p:nvPicPr>
          <p:cNvPr id="4098" name="Picture 2" descr="Propietats nutricionals de les bledes - Biblioteca Virtu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41" y="2177893"/>
            <a:ext cx="6052463" cy="357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err="1" smtClean="0"/>
              <a:t>CARBASSONS</a:t>
            </a:r>
            <a:endParaRPr lang="es-ES" dirty="0"/>
          </a:p>
        </p:txBody>
      </p:sp>
      <p:pic>
        <p:nvPicPr>
          <p:cNvPr id="5122" name="Picture 2" descr="Carbassó | 267 | Origen: Vilass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7" y="1691640"/>
            <a:ext cx="4376611" cy="437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32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FORMATGETS</a:t>
            </a:r>
            <a:endParaRPr lang="es-ES" dirty="0"/>
          </a:p>
        </p:txBody>
      </p:sp>
      <p:pic>
        <p:nvPicPr>
          <p:cNvPr id="6146" name="Picture 2" descr="Infantils i formatgets porcions | Supermercat Online | San Crispín (Menorca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06" y="1885285"/>
            <a:ext cx="4110133" cy="411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84</TotalTime>
  <Words>168</Words>
  <Application>Microsoft Office PowerPoint</Application>
  <PresentationFormat>Panorámica</PresentationFormat>
  <Paragraphs>44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Bahnschrift SemiBold SemiConden</vt:lpstr>
      <vt:lpstr>MS Shell Dlg 2</vt:lpstr>
      <vt:lpstr>Wingdings</vt:lpstr>
      <vt:lpstr>Wingdings 3</vt:lpstr>
      <vt:lpstr>Madison</vt:lpstr>
      <vt:lpstr>CREMA DE VERDURES</vt:lpstr>
      <vt:lpstr>INGREDIENTS:</vt:lpstr>
      <vt:lpstr>CEBA</vt:lpstr>
      <vt:lpstr>OLI</vt:lpstr>
      <vt:lpstr>PATATES</vt:lpstr>
      <vt:lpstr>PASTANAGUES</vt:lpstr>
      <vt:lpstr>BLEDES</vt:lpstr>
      <vt:lpstr>CARBASSONS</vt:lpstr>
      <vt:lpstr>FORMATGETS</vt:lpstr>
      <vt:lpstr>SAL</vt:lpstr>
      <vt:lpstr>AIGUA</vt:lpstr>
      <vt:lpstr>ESTRIS:</vt:lpstr>
      <vt:lpstr>PLATS</vt:lpstr>
      <vt:lpstr>FORQUILLA</vt:lpstr>
      <vt:lpstr>GANIVET</vt:lpstr>
      <vt:lpstr>TAULA DE TALLAR</vt:lpstr>
      <vt:lpstr>PELADOR</vt:lpstr>
      <vt:lpstr>ESCORREDORA</vt:lpstr>
      <vt:lpstr>ESPÀTULA</vt:lpstr>
      <vt:lpstr>THERMOMIX</vt:lpstr>
      <vt:lpstr>ELABORACIÓ:</vt:lpstr>
      <vt:lpstr>JA ESTÀ PER MENJAR!!!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PIRULETES DE FRUITES AMB XOCOLATA</dc:title>
  <dc:creator>Georgina Cisquella Tulsa</dc:creator>
  <cp:lastModifiedBy>Alba De Cea Navarro</cp:lastModifiedBy>
  <cp:revision>15</cp:revision>
  <dcterms:created xsi:type="dcterms:W3CDTF">2023-01-12T12:37:18Z</dcterms:created>
  <dcterms:modified xsi:type="dcterms:W3CDTF">2023-01-31T07:51:14Z</dcterms:modified>
</cp:coreProperties>
</file>