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dirty="0" err="1" smtClean="0"/>
              <a:t>Antifaç</a:t>
            </a:r>
            <a:r>
              <a:rPr lang="es-ES" sz="5400" dirty="0" smtClean="0"/>
              <a:t> de pasta de full</a:t>
            </a:r>
            <a:endParaRPr lang="es-ES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446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Fusta de tallar</a:t>
            </a:r>
            <a:endParaRPr lang="es-ES" dirty="0"/>
          </a:p>
        </p:txBody>
      </p:sp>
      <p:pic>
        <p:nvPicPr>
          <p:cNvPr id="4098" name="Picture 2" descr="LÄMPLIG Fusta de tallar, 45x38 cm - IKE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68" y="1896534"/>
            <a:ext cx="4961466" cy="49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Pinzell</a:t>
            </a:r>
            <a:r>
              <a:rPr lang="es-ES" dirty="0" smtClean="0"/>
              <a:t> de </a:t>
            </a:r>
            <a:r>
              <a:rPr lang="es-ES" dirty="0" err="1" smtClean="0"/>
              <a:t>cuina</a:t>
            </a:r>
            <a:endParaRPr lang="es-ES" dirty="0"/>
          </a:p>
        </p:txBody>
      </p:sp>
      <p:pic>
        <p:nvPicPr>
          <p:cNvPr id="5122" name="Picture 2" descr="Gastro APSD: Equipament de cu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4" y="1811867"/>
            <a:ext cx="5875161" cy="440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Paper</a:t>
            </a:r>
            <a:r>
              <a:rPr lang="es-ES" dirty="0" smtClean="0"/>
              <a:t> de </a:t>
            </a:r>
            <a:r>
              <a:rPr lang="es-ES" dirty="0" err="1" smtClean="0"/>
              <a:t>forn</a:t>
            </a:r>
            <a:endParaRPr lang="es-ES" dirty="0"/>
          </a:p>
        </p:txBody>
      </p:sp>
      <p:pic>
        <p:nvPicPr>
          <p:cNvPr id="6146" name="Picture 2" descr="Paper especial per a forn - Accessor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17" y="2118771"/>
            <a:ext cx="6876984" cy="406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38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broquetes</a:t>
            </a:r>
            <a:endParaRPr lang="es-ES" dirty="0"/>
          </a:p>
        </p:txBody>
      </p:sp>
      <p:pic>
        <p:nvPicPr>
          <p:cNvPr id="7170" name="Picture 2" descr="파일:Wooden skewers.jpg - 위키백과, 우리 모두의 백과사전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58" y="2057401"/>
            <a:ext cx="5547782" cy="41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71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forn</a:t>
            </a:r>
            <a:endParaRPr lang="es-ES" dirty="0"/>
          </a:p>
        </p:txBody>
      </p:sp>
      <p:pic>
        <p:nvPicPr>
          <p:cNvPr id="8198" name="Picture 6" descr="BALAY - 3HB4330X0 - Hor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28" y="1593037"/>
            <a:ext cx="3946772" cy="526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23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81306"/>
            <a:ext cx="8610600" cy="1293028"/>
          </a:xfrm>
        </p:spPr>
        <p:txBody>
          <a:bodyPr/>
          <a:lstStyle/>
          <a:p>
            <a:pPr algn="l"/>
            <a:r>
              <a:rPr lang="es-ES" dirty="0" err="1" smtClean="0"/>
              <a:t>Safata</a:t>
            </a:r>
            <a:r>
              <a:rPr lang="es-ES" dirty="0" smtClean="0"/>
              <a:t> de </a:t>
            </a:r>
            <a:r>
              <a:rPr lang="es-ES" dirty="0" err="1" smtClean="0"/>
              <a:t>forn</a:t>
            </a:r>
            <a:endParaRPr lang="es-ES" dirty="0"/>
          </a:p>
        </p:txBody>
      </p:sp>
      <p:pic>
        <p:nvPicPr>
          <p:cNvPr id="9218" name="Picture 2" descr="Safata de forn Efficient amb tap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99" y="2362201"/>
            <a:ext cx="6942667" cy="407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98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Elaboració</a:t>
            </a:r>
            <a:r>
              <a:rPr lang="es-ES" dirty="0"/>
              <a:t>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/>
              <a:t>Estenem</a:t>
            </a:r>
            <a:r>
              <a:rPr lang="es-ES" sz="3600" dirty="0" smtClean="0"/>
              <a:t> la </a:t>
            </a:r>
            <a:r>
              <a:rPr lang="es-ES" sz="3600" dirty="0" err="1" smtClean="0"/>
              <a:t>làmina</a:t>
            </a:r>
            <a:r>
              <a:rPr lang="es-ES" sz="3600" dirty="0" smtClean="0"/>
              <a:t> de pasta de full sobre la taula</a:t>
            </a:r>
          </a:p>
          <a:p>
            <a:r>
              <a:rPr lang="es-ES" sz="3600" dirty="0" smtClean="0"/>
              <a:t>A sobre </a:t>
            </a:r>
            <a:r>
              <a:rPr lang="es-ES" sz="3600" dirty="0" err="1" smtClean="0"/>
              <a:t>posem</a:t>
            </a:r>
            <a:r>
              <a:rPr lang="es-ES" sz="3600" dirty="0" smtClean="0"/>
              <a:t> una plantilla </a:t>
            </a:r>
            <a:r>
              <a:rPr lang="es-ES" sz="3600" dirty="0" err="1" smtClean="0"/>
              <a:t>d’antifaç</a:t>
            </a:r>
            <a:r>
              <a:rPr lang="es-ES" sz="3600" dirty="0" smtClean="0"/>
              <a:t> i </a:t>
            </a:r>
            <a:r>
              <a:rPr lang="es-ES" sz="3600" dirty="0" err="1" smtClean="0"/>
              <a:t>amb</a:t>
            </a:r>
            <a:r>
              <a:rPr lang="es-ES" sz="3600" dirty="0" smtClean="0"/>
              <a:t> un </a:t>
            </a:r>
            <a:r>
              <a:rPr lang="es-ES" sz="3600" dirty="0" err="1" smtClean="0"/>
              <a:t>ganivet</a:t>
            </a:r>
            <a:r>
              <a:rPr lang="es-ES" sz="3600" dirty="0" smtClean="0"/>
              <a:t> </a:t>
            </a:r>
            <a:r>
              <a:rPr lang="es-ES" sz="3600" dirty="0" err="1" smtClean="0"/>
              <a:t>retallem</a:t>
            </a:r>
            <a:r>
              <a:rPr lang="es-ES" sz="3600" dirty="0" smtClean="0"/>
              <a:t> la pasta de full </a:t>
            </a:r>
            <a:r>
              <a:rPr lang="es-ES" sz="3600" dirty="0" err="1" smtClean="0"/>
              <a:t>resseguint</a:t>
            </a:r>
            <a:r>
              <a:rPr lang="es-ES" sz="3600" dirty="0" smtClean="0"/>
              <a:t> el </a:t>
            </a:r>
            <a:r>
              <a:rPr lang="es-ES" sz="3600" dirty="0" err="1" smtClean="0"/>
              <a:t>patró</a:t>
            </a:r>
            <a:endParaRPr lang="es-ES" sz="3600" dirty="0" smtClean="0"/>
          </a:p>
          <a:p>
            <a:r>
              <a:rPr lang="es-ES" sz="3600" dirty="0" smtClean="0"/>
              <a:t>A </a:t>
            </a:r>
            <a:r>
              <a:rPr lang="es-ES" sz="3600" smtClean="0"/>
              <a:t>continuació, </a:t>
            </a:r>
            <a:r>
              <a:rPr lang="es-ES" sz="3600" dirty="0" err="1" smtClean="0"/>
              <a:t>batem</a:t>
            </a:r>
            <a:r>
              <a:rPr lang="es-ES" sz="3600" dirty="0" smtClean="0"/>
              <a:t> </a:t>
            </a:r>
            <a:r>
              <a:rPr lang="es-ES" sz="3600" dirty="0" err="1" smtClean="0"/>
              <a:t>l’ou</a:t>
            </a:r>
            <a:r>
              <a:rPr lang="es-ES" sz="3600" dirty="0" smtClean="0"/>
              <a:t> i </a:t>
            </a:r>
            <a:r>
              <a:rPr lang="es-ES" sz="3600" dirty="0" err="1" smtClean="0"/>
              <a:t>amb</a:t>
            </a:r>
            <a:r>
              <a:rPr lang="es-ES" sz="3600" dirty="0" smtClean="0"/>
              <a:t> un </a:t>
            </a:r>
            <a:r>
              <a:rPr lang="es-ES" sz="3600" dirty="0" err="1" smtClean="0"/>
              <a:t>pinzell</a:t>
            </a:r>
            <a:r>
              <a:rPr lang="es-ES" sz="3600" dirty="0" smtClean="0"/>
              <a:t> </a:t>
            </a:r>
            <a:r>
              <a:rPr lang="es-ES" sz="3600" dirty="0" err="1" smtClean="0"/>
              <a:t>pintem</a:t>
            </a:r>
            <a:r>
              <a:rPr lang="es-ES" sz="3600" dirty="0" smtClean="0"/>
              <a:t> </a:t>
            </a:r>
            <a:r>
              <a:rPr lang="es-ES" sz="3600" dirty="0" err="1" smtClean="0"/>
              <a:t>l’antifaç</a:t>
            </a:r>
            <a:endParaRPr lang="es-ES" sz="3600" dirty="0" smtClean="0"/>
          </a:p>
        </p:txBody>
      </p:sp>
    </p:spTree>
    <p:extLst>
      <p:ext uri="{BB962C8B-B14F-4D97-AF65-F5344CB8AC3E}">
        <p14:creationId xmlns:p14="http://schemas.microsoft.com/office/powerpoint/2010/main" val="2891152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Elaboració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z="2400" dirty="0"/>
          </a:p>
          <a:p>
            <a:r>
              <a:rPr lang="es-ES" sz="3600" dirty="0" err="1"/>
              <a:t>Seguidament</a:t>
            </a:r>
            <a:r>
              <a:rPr lang="es-ES" sz="3600" dirty="0"/>
              <a:t> el </a:t>
            </a:r>
            <a:r>
              <a:rPr lang="es-ES" sz="3600" dirty="0" err="1"/>
              <a:t>decorem</a:t>
            </a:r>
            <a:r>
              <a:rPr lang="es-ES" sz="3600" dirty="0"/>
              <a:t> </a:t>
            </a:r>
            <a:r>
              <a:rPr lang="es-ES" sz="3600" dirty="0" err="1"/>
              <a:t>amb</a:t>
            </a:r>
            <a:r>
              <a:rPr lang="es-ES" sz="3600" dirty="0"/>
              <a:t> </a:t>
            </a:r>
            <a:r>
              <a:rPr lang="es-ES" sz="3600" dirty="0" err="1"/>
              <a:t>els</a:t>
            </a:r>
            <a:r>
              <a:rPr lang="es-ES" sz="3600" dirty="0"/>
              <a:t> </a:t>
            </a:r>
            <a:r>
              <a:rPr lang="es-ES" sz="3600" dirty="0" err="1"/>
              <a:t>fideus</a:t>
            </a:r>
            <a:r>
              <a:rPr lang="es-ES" sz="3600" dirty="0"/>
              <a:t> de </a:t>
            </a:r>
            <a:r>
              <a:rPr lang="es-ES" sz="3600" dirty="0" err="1"/>
              <a:t>xocolata</a:t>
            </a:r>
            <a:r>
              <a:rPr lang="es-ES" sz="3600" dirty="0"/>
              <a:t> o de </a:t>
            </a:r>
            <a:r>
              <a:rPr lang="es-ES" sz="3600" dirty="0" err="1"/>
              <a:t>colors</a:t>
            </a:r>
            <a:endParaRPr lang="es-ES" sz="3600" dirty="0"/>
          </a:p>
          <a:p>
            <a:r>
              <a:rPr lang="es-ES" sz="3600" dirty="0" err="1"/>
              <a:t>Coem</a:t>
            </a:r>
            <a:r>
              <a:rPr lang="es-ES" sz="3600" dirty="0"/>
              <a:t> </a:t>
            </a:r>
            <a:r>
              <a:rPr lang="es-ES" sz="3600" dirty="0" err="1"/>
              <a:t>l’antifaç</a:t>
            </a:r>
            <a:r>
              <a:rPr lang="es-ES" sz="3600" dirty="0"/>
              <a:t> al </a:t>
            </a:r>
            <a:r>
              <a:rPr lang="es-ES" sz="3600" dirty="0" err="1"/>
              <a:t>forn</a:t>
            </a:r>
            <a:r>
              <a:rPr lang="es-ES" sz="3600" dirty="0"/>
              <a:t>, </a:t>
            </a:r>
            <a:r>
              <a:rPr lang="es-ES" sz="3600" dirty="0" err="1"/>
              <a:t>prèviament</a:t>
            </a:r>
            <a:r>
              <a:rPr lang="es-ES" sz="3600" dirty="0"/>
              <a:t> </a:t>
            </a:r>
            <a:r>
              <a:rPr lang="es-ES" sz="3600" dirty="0" err="1"/>
              <a:t>preescalfat</a:t>
            </a:r>
            <a:r>
              <a:rPr lang="es-ES" sz="3600" dirty="0"/>
              <a:t> a 190ºC, </a:t>
            </a:r>
            <a:r>
              <a:rPr lang="es-ES" sz="3600" dirty="0" err="1"/>
              <a:t>durant</a:t>
            </a:r>
            <a:r>
              <a:rPr lang="es-ES" sz="3600" dirty="0"/>
              <a:t> </a:t>
            </a:r>
            <a:r>
              <a:rPr lang="es-ES" sz="3600" dirty="0" err="1"/>
              <a:t>uns</a:t>
            </a:r>
            <a:r>
              <a:rPr lang="es-ES" sz="3600" dirty="0"/>
              <a:t> 15 </a:t>
            </a:r>
            <a:r>
              <a:rPr lang="es-ES" sz="3600" dirty="0" err="1"/>
              <a:t>minuts</a:t>
            </a:r>
            <a:endParaRPr lang="es-ES" sz="3600" dirty="0"/>
          </a:p>
          <a:p>
            <a:r>
              <a:rPr lang="es-ES" sz="3600" dirty="0"/>
              <a:t>Un </a:t>
            </a:r>
            <a:r>
              <a:rPr lang="es-ES" sz="3600" dirty="0" err="1"/>
              <a:t>cop</a:t>
            </a:r>
            <a:r>
              <a:rPr lang="es-ES" sz="3600" dirty="0"/>
              <a:t> </a:t>
            </a:r>
            <a:r>
              <a:rPr lang="es-ES" sz="3600" dirty="0" err="1"/>
              <a:t>cuit</a:t>
            </a:r>
            <a:r>
              <a:rPr lang="es-ES" sz="3600" dirty="0"/>
              <a:t> li </a:t>
            </a:r>
            <a:r>
              <a:rPr lang="es-ES" sz="3600" dirty="0" err="1"/>
              <a:t>posem</a:t>
            </a:r>
            <a:r>
              <a:rPr lang="es-ES" sz="3600" dirty="0"/>
              <a:t> una broqueta en un </a:t>
            </a:r>
            <a:r>
              <a:rPr lang="es-ES" sz="3600" dirty="0" err="1"/>
              <a:t>costat</a:t>
            </a:r>
            <a:r>
              <a:rPr lang="es-ES" sz="3600" dirty="0"/>
              <a:t> per poder-lo agafar</a:t>
            </a:r>
          </a:p>
          <a:p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160065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Bon </a:t>
            </a:r>
            <a:r>
              <a:rPr lang="es-ES" dirty="0" err="1" smtClean="0"/>
              <a:t>profit</a:t>
            </a:r>
            <a:r>
              <a:rPr lang="es-ES" dirty="0" smtClean="0"/>
              <a:t>!!!!</a:t>
            </a:r>
            <a:endParaRPr lang="es-ES" dirty="0"/>
          </a:p>
        </p:txBody>
      </p:sp>
      <p:pic>
        <p:nvPicPr>
          <p:cNvPr id="10242" name="Picture 2" descr="QUE SE CUECE HOY: MASCARAS HOJALDRADAS DE CARNAV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572" y="2057401"/>
            <a:ext cx="6940133" cy="38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68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Ingredients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600" dirty="0" smtClean="0"/>
              <a:t>1 </a:t>
            </a:r>
            <a:r>
              <a:rPr lang="es-ES" sz="3600" dirty="0" err="1" smtClean="0"/>
              <a:t>làmina</a:t>
            </a:r>
            <a:r>
              <a:rPr lang="es-ES" sz="3600" dirty="0" smtClean="0"/>
              <a:t> de pasta de full</a:t>
            </a:r>
          </a:p>
          <a:p>
            <a:endParaRPr lang="es-ES" sz="3600" dirty="0" smtClean="0"/>
          </a:p>
          <a:p>
            <a:r>
              <a:rPr lang="es-ES" sz="3600" dirty="0" smtClean="0"/>
              <a:t>1 </a:t>
            </a:r>
            <a:r>
              <a:rPr lang="es-ES" sz="3600" dirty="0" err="1" smtClean="0"/>
              <a:t>ou</a:t>
            </a:r>
            <a:endParaRPr lang="es-ES" sz="3600" dirty="0" smtClean="0"/>
          </a:p>
          <a:p>
            <a:endParaRPr lang="es-ES" sz="3600" dirty="0"/>
          </a:p>
          <a:p>
            <a:r>
              <a:rPr lang="es-ES" sz="3600" dirty="0" err="1"/>
              <a:t>f</a:t>
            </a:r>
            <a:r>
              <a:rPr lang="es-ES" sz="3600" dirty="0" err="1" smtClean="0"/>
              <a:t>ideus</a:t>
            </a:r>
            <a:r>
              <a:rPr lang="es-ES" sz="3600" dirty="0" smtClean="0"/>
              <a:t> de </a:t>
            </a:r>
            <a:r>
              <a:rPr lang="es-ES" sz="3600" dirty="0" err="1" smtClean="0"/>
              <a:t>xocolata</a:t>
            </a:r>
            <a:r>
              <a:rPr lang="es-ES" sz="3600" dirty="0" smtClean="0"/>
              <a:t> i de </a:t>
            </a:r>
            <a:r>
              <a:rPr lang="es-ES" sz="3600" dirty="0" err="1" smtClean="0"/>
              <a:t>colors</a:t>
            </a:r>
            <a:endParaRPr lang="es-ES" sz="3600" dirty="0"/>
          </a:p>
          <a:p>
            <a:pPr marL="0" indent="0">
              <a:buNone/>
            </a:pP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74574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Làmina</a:t>
            </a:r>
            <a:r>
              <a:rPr lang="es-ES" dirty="0" smtClean="0"/>
              <a:t> de pasta de full</a:t>
            </a:r>
            <a:endParaRPr lang="es-ES" dirty="0"/>
          </a:p>
        </p:txBody>
      </p:sp>
      <p:pic>
        <p:nvPicPr>
          <p:cNvPr id="1026" name="Picture 2" descr="Trena de pasta de full farcida | cuinetesdelaumbre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19" y="2193925"/>
            <a:ext cx="7026162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22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ou</a:t>
            </a:r>
            <a:endParaRPr lang="es-ES" dirty="0"/>
          </a:p>
        </p:txBody>
      </p:sp>
      <p:pic>
        <p:nvPicPr>
          <p:cNvPr id="2050" name="Picture 2" descr="O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67" y="1915696"/>
            <a:ext cx="4720815" cy="34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0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Fideus</a:t>
            </a:r>
            <a:r>
              <a:rPr lang="es-ES" dirty="0" smtClean="0"/>
              <a:t> de </a:t>
            </a:r>
            <a:r>
              <a:rPr lang="es-ES" dirty="0" err="1" smtClean="0"/>
              <a:t>xocolata</a:t>
            </a:r>
            <a:r>
              <a:rPr lang="es-ES" dirty="0" smtClean="0"/>
              <a:t>/de </a:t>
            </a:r>
            <a:r>
              <a:rPr lang="es-ES" dirty="0" err="1" smtClean="0"/>
              <a:t>colors</a:t>
            </a:r>
            <a:endParaRPr lang="es-ES" dirty="0"/>
          </a:p>
        </p:txBody>
      </p:sp>
      <p:pic>
        <p:nvPicPr>
          <p:cNvPr id="3074" name="Picture 2" descr="Fideus de xocolata | LA BALANÇ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3" y="2295525"/>
            <a:ext cx="504089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deu Colors Sucre de Fideus i bastons | Tal Com Pi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42" y="1938337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0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ESTRIS: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0533" y="1710268"/>
            <a:ext cx="10456333" cy="4305218"/>
          </a:xfrm>
        </p:spPr>
        <p:txBody>
          <a:bodyPr>
            <a:noAutofit/>
          </a:bodyPr>
          <a:lstStyle/>
          <a:p>
            <a:r>
              <a:rPr lang="es-ES" sz="3200" dirty="0" smtClean="0"/>
              <a:t>Plantilla de </a:t>
            </a:r>
            <a:r>
              <a:rPr lang="es-ES" sz="3200" dirty="0" err="1" smtClean="0"/>
              <a:t>màscara</a:t>
            </a:r>
            <a:endParaRPr lang="es-ES" sz="3200" dirty="0" smtClean="0"/>
          </a:p>
          <a:p>
            <a:r>
              <a:rPr lang="es-ES" sz="3200" dirty="0" err="1" smtClean="0"/>
              <a:t>Coberts</a:t>
            </a:r>
            <a:endParaRPr lang="es-ES" sz="3200" dirty="0" smtClean="0"/>
          </a:p>
          <a:p>
            <a:r>
              <a:rPr lang="es-ES" sz="3200" dirty="0" err="1" smtClean="0"/>
              <a:t>Plats</a:t>
            </a:r>
            <a:endParaRPr lang="es-ES" sz="3200" dirty="0" smtClean="0"/>
          </a:p>
          <a:p>
            <a:r>
              <a:rPr lang="es-ES" sz="3200" dirty="0" smtClean="0"/>
              <a:t>Fusta de tallar</a:t>
            </a:r>
          </a:p>
          <a:p>
            <a:r>
              <a:rPr lang="es-ES" sz="3200" dirty="0" err="1" smtClean="0"/>
              <a:t>Pinzell</a:t>
            </a:r>
            <a:endParaRPr lang="es-ES" sz="3200" dirty="0" smtClean="0"/>
          </a:p>
          <a:p>
            <a:r>
              <a:rPr lang="es-ES" sz="3200" dirty="0" err="1" smtClean="0"/>
              <a:t>Paper</a:t>
            </a:r>
            <a:r>
              <a:rPr lang="es-ES" sz="3200" dirty="0" smtClean="0"/>
              <a:t> de </a:t>
            </a:r>
            <a:r>
              <a:rPr lang="es-ES" sz="3200" dirty="0" err="1" smtClean="0"/>
              <a:t>forn</a:t>
            </a:r>
            <a:endParaRPr lang="es-ES" sz="3200" dirty="0" smtClean="0"/>
          </a:p>
          <a:p>
            <a:r>
              <a:rPr lang="es-ES" sz="3200" dirty="0" err="1" smtClean="0"/>
              <a:t>Broquetes</a:t>
            </a:r>
            <a:endParaRPr lang="es-ES" sz="3200" dirty="0" smtClean="0"/>
          </a:p>
          <a:p>
            <a:r>
              <a:rPr lang="es-ES" sz="3200" dirty="0" err="1" smtClean="0"/>
              <a:t>Forn</a:t>
            </a:r>
            <a:endParaRPr lang="es-ES" sz="3200" dirty="0" smtClean="0"/>
          </a:p>
          <a:p>
            <a:r>
              <a:rPr lang="es-ES" sz="3200" dirty="0" err="1" smtClean="0"/>
              <a:t>Safata</a:t>
            </a:r>
            <a:r>
              <a:rPr lang="es-ES" sz="3200" dirty="0" smtClean="0"/>
              <a:t> de </a:t>
            </a:r>
            <a:r>
              <a:rPr lang="es-ES" sz="3200" dirty="0" err="1" smtClean="0"/>
              <a:t>forn</a:t>
            </a:r>
            <a:endParaRPr lang="es-ES" sz="3200" dirty="0" smtClean="0"/>
          </a:p>
          <a:p>
            <a:endParaRPr lang="es-ES" sz="3600" dirty="0" smtClean="0"/>
          </a:p>
        </p:txBody>
      </p:sp>
    </p:spTree>
    <p:extLst>
      <p:ext uri="{BB962C8B-B14F-4D97-AF65-F5344CB8AC3E}">
        <p14:creationId xmlns:p14="http://schemas.microsoft.com/office/powerpoint/2010/main" val="181951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Plantilla de </a:t>
            </a:r>
            <a:r>
              <a:rPr lang="es-ES" dirty="0" err="1" smtClean="0"/>
              <a:t>màscara</a:t>
            </a:r>
            <a:endParaRPr lang="es-ES" dirty="0"/>
          </a:p>
        </p:txBody>
      </p:sp>
      <p:pic>
        <p:nvPicPr>
          <p:cNvPr id="1026" name="Picture 2" descr="Máscara de carnaval para disfraz de mascara. aislado en ilustración de  vector de fondo blanco. | CanSt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32" y="1642533"/>
            <a:ext cx="5813890" cy="42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0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coberts</a:t>
            </a:r>
            <a:endParaRPr lang="es-ES" dirty="0"/>
          </a:p>
        </p:txBody>
      </p:sp>
      <p:pic>
        <p:nvPicPr>
          <p:cNvPr id="2050" name="Picture 2" descr="Grup Pous | Coberts postres grans Is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5423"/>
            <a:ext cx="5751444" cy="745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3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plats</a:t>
            </a:r>
            <a:endParaRPr lang="es-ES" dirty="0"/>
          </a:p>
        </p:txBody>
      </p:sp>
      <p:pic>
        <p:nvPicPr>
          <p:cNvPr id="3074" name="Picture 2" descr="Safata oval retro acer esmaltat blanc blau | Gadgets &amp; Cu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43" y="1767681"/>
            <a:ext cx="4958557" cy="495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51864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208</TotalTime>
  <Words>153</Words>
  <Application>Microsoft Office PowerPoint</Application>
  <PresentationFormat>Panorámica</PresentationFormat>
  <Paragraphs>39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Estela de condensación</vt:lpstr>
      <vt:lpstr>Antifaç de pasta de full</vt:lpstr>
      <vt:lpstr>Ingredients:</vt:lpstr>
      <vt:lpstr>Làmina de pasta de full</vt:lpstr>
      <vt:lpstr>ou</vt:lpstr>
      <vt:lpstr>Fideus de xocolata/de colors</vt:lpstr>
      <vt:lpstr>ESTRIS:</vt:lpstr>
      <vt:lpstr>Plantilla de màscara</vt:lpstr>
      <vt:lpstr>coberts</vt:lpstr>
      <vt:lpstr>plats</vt:lpstr>
      <vt:lpstr>Fusta de tallar</vt:lpstr>
      <vt:lpstr>Pinzell de cuina</vt:lpstr>
      <vt:lpstr>Paper de forn</vt:lpstr>
      <vt:lpstr>broquetes</vt:lpstr>
      <vt:lpstr>forn</vt:lpstr>
      <vt:lpstr>Safata de forn</vt:lpstr>
      <vt:lpstr>Elaboració:</vt:lpstr>
      <vt:lpstr>Elaboració:</vt:lpstr>
      <vt:lpstr>Bon profit!!!!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Antifaç de pasta de full</dc:title>
  <dc:creator>Georgina Cisquella Tulsa</dc:creator>
  <cp:lastModifiedBy>Georgina Cisquella Tulsa</cp:lastModifiedBy>
  <cp:revision>21</cp:revision>
  <dcterms:created xsi:type="dcterms:W3CDTF">2021-01-25T09:55:51Z</dcterms:created>
  <dcterms:modified xsi:type="dcterms:W3CDTF">2021-01-27T09:55:08Z</dcterms:modified>
</cp:coreProperties>
</file>